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4290000" cy="49530000"/>
  <p:notesSz cx="6662738" cy="9866313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sz="7300" b="1" kern="1200">
        <a:solidFill>
          <a:schemeClr val="accent2"/>
        </a:solidFill>
        <a:latin typeface="굴림" pitchFamily="50" charset="-127"/>
        <a:ea typeface="굴림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sz="7300" b="1" kern="1200">
        <a:solidFill>
          <a:schemeClr val="accent2"/>
        </a:solidFill>
        <a:latin typeface="굴림" pitchFamily="50" charset="-127"/>
        <a:ea typeface="굴림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sz="7300" b="1" kern="1200">
        <a:solidFill>
          <a:schemeClr val="accent2"/>
        </a:solidFill>
        <a:latin typeface="굴림" pitchFamily="50" charset="-127"/>
        <a:ea typeface="굴림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sz="7300" b="1" kern="1200">
        <a:solidFill>
          <a:schemeClr val="accent2"/>
        </a:solidFill>
        <a:latin typeface="굴림" pitchFamily="50" charset="-127"/>
        <a:ea typeface="굴림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sz="7300" b="1" kern="1200">
        <a:solidFill>
          <a:schemeClr val="accent2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7300" b="1" kern="1200">
        <a:solidFill>
          <a:schemeClr val="accent2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7300" b="1" kern="1200">
        <a:solidFill>
          <a:schemeClr val="accent2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7300" b="1" kern="1200">
        <a:solidFill>
          <a:schemeClr val="accent2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7300" b="1" kern="1200">
        <a:solidFill>
          <a:schemeClr val="accent2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CCCCFF"/>
    <a:srgbClr val="FFFFCC"/>
    <a:srgbClr val="FFFFFF"/>
    <a:srgbClr val="FF0000"/>
    <a:srgbClr val="000000"/>
    <a:srgbClr val="3399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37" autoAdjust="0"/>
  </p:normalViewPr>
  <p:slideViewPr>
    <p:cSldViewPr>
      <p:cViewPr>
        <p:scale>
          <a:sx n="33" d="100"/>
          <a:sy n="33" d="100"/>
        </p:scale>
        <p:origin x="-2094" y="5268"/>
      </p:cViewPr>
      <p:guideLst>
        <p:guide orient="horz" pos="15600"/>
        <p:guide pos="108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1494" y="-96"/>
      </p:cViewPr>
      <p:guideLst>
        <p:guide orient="horz" pos="3108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4" tIns="45432" rIns="90864" bIns="45432" numCol="1" anchor="t" anchorCtr="0" compatLnSpc="1">
            <a:prstTxWarp prst="textNoShape">
              <a:avLst/>
            </a:prstTxWarp>
          </a:bodyPr>
          <a:lstStyle>
            <a:lvl1pPr algn="l" defTabSz="908050">
              <a:defRPr sz="1200" b="0">
                <a:solidFill>
                  <a:schemeClr val="tx1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4" tIns="45432" rIns="90864" bIns="45432" numCol="1" anchor="t" anchorCtr="0" compatLnSpc="1">
            <a:prstTxWarp prst="textNoShape">
              <a:avLst/>
            </a:prstTxWarp>
          </a:bodyPr>
          <a:lstStyle>
            <a:lvl1pPr algn="r" defTabSz="908050">
              <a:defRPr sz="1200" b="0">
                <a:solidFill>
                  <a:schemeClr val="tx1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717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4" tIns="45432" rIns="90864" bIns="45432" numCol="1" anchor="b" anchorCtr="0" compatLnSpc="1">
            <a:prstTxWarp prst="textNoShape">
              <a:avLst/>
            </a:prstTxWarp>
          </a:bodyPr>
          <a:lstStyle>
            <a:lvl1pPr algn="l" defTabSz="908050">
              <a:defRPr sz="1200" b="0">
                <a:solidFill>
                  <a:schemeClr val="tx1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717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4" tIns="45432" rIns="90864" bIns="45432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 b="0">
                <a:solidFill>
                  <a:schemeClr val="tx1"/>
                </a:solidFill>
              </a:defRPr>
            </a:lvl1pPr>
          </a:lstStyle>
          <a:p>
            <a:fld id="{1DE36CAD-937B-4A7B-9F62-FC315A43DF0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76853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4" tIns="45432" rIns="90864" bIns="45432" numCol="1" anchor="t" anchorCtr="0" compatLnSpc="1">
            <a:prstTxWarp prst="textNoShape">
              <a:avLst/>
            </a:prstTxWarp>
          </a:bodyPr>
          <a:lstStyle>
            <a:lvl1pPr algn="l" defTabSz="908050">
              <a:defRPr sz="1200" b="0">
                <a:solidFill>
                  <a:schemeClr val="tx1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4" tIns="45432" rIns="90864" bIns="45432" numCol="1" anchor="t" anchorCtr="0" compatLnSpc="1">
            <a:prstTxWarp prst="textNoShape">
              <a:avLst/>
            </a:prstTxWarp>
          </a:bodyPr>
          <a:lstStyle>
            <a:lvl1pPr algn="r" defTabSz="908050">
              <a:defRPr sz="1200" b="0">
                <a:solidFill>
                  <a:schemeClr val="tx1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52638" y="739775"/>
            <a:ext cx="2562225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4713"/>
            <a:ext cx="4887912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4" tIns="45432" rIns="90864" bIns="454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4" tIns="45432" rIns="90864" bIns="45432" numCol="1" anchor="b" anchorCtr="0" compatLnSpc="1">
            <a:prstTxWarp prst="textNoShape">
              <a:avLst/>
            </a:prstTxWarp>
          </a:bodyPr>
          <a:lstStyle>
            <a:lvl1pPr algn="l" defTabSz="908050">
              <a:defRPr sz="1200" b="0">
                <a:solidFill>
                  <a:schemeClr val="tx1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64" tIns="45432" rIns="90864" bIns="45432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 b="0">
                <a:solidFill>
                  <a:schemeClr val="tx1"/>
                </a:solidFill>
              </a:defRPr>
            </a:lvl1pPr>
          </a:lstStyle>
          <a:p>
            <a:fld id="{6EBDB66B-B6E2-403B-B9FE-E1D12FEFE41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48371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C05C2D-2EBA-4487-9AC8-524B91E8FDEF}" type="slidenum">
              <a:rPr lang="en-US" altLang="ko-KR"/>
              <a:pPr/>
              <a:t>1</a:t>
            </a:fld>
            <a:endParaRPr lang="en-US" altLang="ko-KR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52638" y="739775"/>
            <a:ext cx="2562225" cy="37004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6750" y="4684713"/>
            <a:ext cx="5329238" cy="4441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8057" tIns="44028" rIns="88057" bIns="44028"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571750" y="15386050"/>
            <a:ext cx="29146500" cy="106172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143500" y="28067000"/>
            <a:ext cx="24003000" cy="12657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CEB120-D149-46BD-AF26-45A0B041808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4B7A3-F076-44A2-B8BA-19949AE959A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708275" y="31827788"/>
            <a:ext cx="29146500" cy="98377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708275" y="20993100"/>
            <a:ext cx="29146500" cy="108346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D6ACC8-DD66-4573-BE01-DAE0906F756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714500" y="11557000"/>
            <a:ext cx="15354300" cy="32688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7221200" y="11557000"/>
            <a:ext cx="15354300" cy="32688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93B3D4-E03D-486C-9486-2EFB77BD50D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714500" y="11087100"/>
            <a:ext cx="15151100" cy="4619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714500" y="15706725"/>
            <a:ext cx="15151100" cy="28538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7419638" y="11087100"/>
            <a:ext cx="15155862" cy="4619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7419638" y="15706725"/>
            <a:ext cx="15155862" cy="28538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F9B259-FD65-4CD0-83CF-225C2C73DD0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BB974-D76E-420E-9D42-A8E9B48071C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F5D755-5EBE-4ED2-9662-71B1E533AC9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14500" y="1971675"/>
            <a:ext cx="11280775" cy="8393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406438" y="1971675"/>
            <a:ext cx="19169062" cy="422735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14500" y="10364788"/>
            <a:ext cx="11280775" cy="338804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570B35-82A2-49BE-9D4F-3ABD4845E44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21475" y="34671000"/>
            <a:ext cx="20574000" cy="4092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721475" y="4425950"/>
            <a:ext cx="20574000" cy="2971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721475" y="38763575"/>
            <a:ext cx="20574000" cy="58134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A4DCE-7503-4F37-A6E6-EDADAF7D4D0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64B5B-5E46-4834-A86C-BE8303E5749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4860250" y="1982788"/>
            <a:ext cx="7715250" cy="422624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714500" y="1982788"/>
            <a:ext cx="22993350" cy="422624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AD07E-66A6-47FE-AFE6-A3B255B2223B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14500" y="1982788"/>
            <a:ext cx="30861000" cy="825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8931" tIns="239466" rIns="478931" bIns="23946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14500" y="11557000"/>
            <a:ext cx="30861000" cy="3268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8931" tIns="239466" rIns="478931" bIns="2394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4500" y="45104050"/>
            <a:ext cx="8001000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8931" tIns="239466" rIns="478931" bIns="239466" numCol="1" anchor="t" anchorCtr="0" compatLnSpc="1">
            <a:prstTxWarp prst="textNoShape">
              <a:avLst/>
            </a:prstTxWarp>
          </a:bodyPr>
          <a:lstStyle>
            <a:lvl1pPr algn="l" defTabSz="4789488">
              <a:defRPr b="0">
                <a:solidFill>
                  <a:schemeClr val="tx1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715750" y="45104050"/>
            <a:ext cx="10858500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8931" tIns="239466" rIns="478931" bIns="239466" numCol="1" anchor="t" anchorCtr="0" compatLnSpc="1">
            <a:prstTxWarp prst="textNoShape">
              <a:avLst/>
            </a:prstTxWarp>
          </a:bodyPr>
          <a:lstStyle>
            <a:lvl1pPr defTabSz="4789488">
              <a:defRPr b="0">
                <a:solidFill>
                  <a:schemeClr val="tx1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574500" y="45104050"/>
            <a:ext cx="8001000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8931" tIns="239466" rIns="478931" bIns="239466" numCol="1" anchor="t" anchorCtr="0" compatLnSpc="1">
            <a:prstTxWarp prst="textNoShape">
              <a:avLst/>
            </a:prstTxWarp>
          </a:bodyPr>
          <a:lstStyle>
            <a:lvl1pPr algn="r" defTabSz="4789488">
              <a:defRPr b="0">
                <a:solidFill>
                  <a:schemeClr val="tx1"/>
                </a:solidFill>
              </a:defRPr>
            </a:lvl1pPr>
          </a:lstStyle>
          <a:p>
            <a:fld id="{87A359E7-A9FE-4CF3-8C57-63F80D8129A6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defTabSz="4789488" rtl="0" fontAlgn="base" latinLnBrk="1">
        <a:spcBef>
          <a:spcPct val="0"/>
        </a:spcBef>
        <a:spcAft>
          <a:spcPct val="0"/>
        </a:spcAft>
        <a:defRPr kumimoji="1" sz="23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789488" rtl="0" fontAlgn="base" latinLnBrk="1">
        <a:spcBef>
          <a:spcPct val="0"/>
        </a:spcBef>
        <a:spcAft>
          <a:spcPct val="0"/>
        </a:spcAft>
        <a:defRPr kumimoji="1" sz="230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defTabSz="4789488" rtl="0" fontAlgn="base" latinLnBrk="1">
        <a:spcBef>
          <a:spcPct val="0"/>
        </a:spcBef>
        <a:spcAft>
          <a:spcPct val="0"/>
        </a:spcAft>
        <a:defRPr kumimoji="1" sz="230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defTabSz="4789488" rtl="0" fontAlgn="base" latinLnBrk="1">
        <a:spcBef>
          <a:spcPct val="0"/>
        </a:spcBef>
        <a:spcAft>
          <a:spcPct val="0"/>
        </a:spcAft>
        <a:defRPr kumimoji="1" sz="230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defTabSz="4789488" rtl="0" fontAlgn="base" latinLnBrk="1">
        <a:spcBef>
          <a:spcPct val="0"/>
        </a:spcBef>
        <a:spcAft>
          <a:spcPct val="0"/>
        </a:spcAft>
        <a:defRPr kumimoji="1" sz="230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defTabSz="4789488" rtl="0" fontAlgn="base" latinLnBrk="1">
        <a:spcBef>
          <a:spcPct val="0"/>
        </a:spcBef>
        <a:spcAft>
          <a:spcPct val="0"/>
        </a:spcAft>
        <a:defRPr kumimoji="1" sz="230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defTabSz="4789488" rtl="0" fontAlgn="base" latinLnBrk="1">
        <a:spcBef>
          <a:spcPct val="0"/>
        </a:spcBef>
        <a:spcAft>
          <a:spcPct val="0"/>
        </a:spcAft>
        <a:defRPr kumimoji="1" sz="230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defTabSz="4789488" rtl="0" fontAlgn="base" latinLnBrk="1">
        <a:spcBef>
          <a:spcPct val="0"/>
        </a:spcBef>
        <a:spcAft>
          <a:spcPct val="0"/>
        </a:spcAft>
        <a:defRPr kumimoji="1" sz="230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defTabSz="4789488" rtl="0" fontAlgn="base" latinLnBrk="1">
        <a:spcBef>
          <a:spcPct val="0"/>
        </a:spcBef>
        <a:spcAft>
          <a:spcPct val="0"/>
        </a:spcAft>
        <a:defRPr kumimoji="1" sz="230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1795463" indent="-1795463" algn="l" defTabSz="4789488" rtl="0" fontAlgn="base" latinLnBrk="1">
        <a:spcBef>
          <a:spcPct val="20000"/>
        </a:spcBef>
        <a:spcAft>
          <a:spcPct val="0"/>
        </a:spcAft>
        <a:buChar char="•"/>
        <a:defRPr kumimoji="1" sz="16800">
          <a:solidFill>
            <a:schemeClr val="tx1"/>
          </a:solidFill>
          <a:latin typeface="+mn-lt"/>
          <a:ea typeface="+mn-ea"/>
          <a:cs typeface="+mn-cs"/>
        </a:defRPr>
      </a:lvl1pPr>
      <a:lvl2pPr marL="3890963" indent="-1495425" algn="l" defTabSz="4789488" rtl="0" fontAlgn="base" latinLnBrk="1">
        <a:spcBef>
          <a:spcPct val="20000"/>
        </a:spcBef>
        <a:spcAft>
          <a:spcPct val="0"/>
        </a:spcAft>
        <a:buChar char="–"/>
        <a:defRPr kumimoji="1" sz="14700">
          <a:solidFill>
            <a:schemeClr val="tx1"/>
          </a:solidFill>
          <a:latin typeface="+mn-lt"/>
          <a:ea typeface="+mn-ea"/>
        </a:defRPr>
      </a:lvl2pPr>
      <a:lvl3pPr marL="5986463" indent="-1196975" algn="l" defTabSz="4789488" rtl="0" fontAlgn="base" latinLnBrk="1">
        <a:spcBef>
          <a:spcPct val="20000"/>
        </a:spcBef>
        <a:spcAft>
          <a:spcPct val="0"/>
        </a:spcAft>
        <a:buChar char="•"/>
        <a:defRPr kumimoji="1" sz="12600">
          <a:solidFill>
            <a:schemeClr val="tx1"/>
          </a:solidFill>
          <a:latin typeface="+mn-lt"/>
          <a:ea typeface="+mn-ea"/>
        </a:defRPr>
      </a:lvl3pPr>
      <a:lvl4pPr marL="8382000" indent="-1196975" algn="l" defTabSz="4789488" rtl="0" fontAlgn="base" latinLnBrk="1">
        <a:spcBef>
          <a:spcPct val="20000"/>
        </a:spcBef>
        <a:spcAft>
          <a:spcPct val="0"/>
        </a:spcAft>
        <a:buChar char="–"/>
        <a:defRPr kumimoji="1" sz="10500">
          <a:solidFill>
            <a:schemeClr val="tx1"/>
          </a:solidFill>
          <a:latin typeface="+mn-lt"/>
          <a:ea typeface="+mn-ea"/>
        </a:defRPr>
      </a:lvl4pPr>
      <a:lvl5pPr marL="10775950" indent="-1196975" algn="l" defTabSz="4789488" rtl="0" fontAlgn="base" latinLnBrk="1">
        <a:spcBef>
          <a:spcPct val="20000"/>
        </a:spcBef>
        <a:spcAft>
          <a:spcPct val="0"/>
        </a:spcAft>
        <a:buChar char="»"/>
        <a:defRPr kumimoji="1" sz="10500">
          <a:solidFill>
            <a:schemeClr val="tx1"/>
          </a:solidFill>
          <a:latin typeface="+mn-lt"/>
          <a:ea typeface="+mn-ea"/>
        </a:defRPr>
      </a:lvl5pPr>
      <a:lvl6pPr marL="11233150" indent="-1196975" algn="l" defTabSz="4789488" rtl="0" fontAlgn="base" latinLnBrk="1">
        <a:spcBef>
          <a:spcPct val="20000"/>
        </a:spcBef>
        <a:spcAft>
          <a:spcPct val="0"/>
        </a:spcAft>
        <a:buChar char="»"/>
        <a:defRPr kumimoji="1" sz="10500">
          <a:solidFill>
            <a:schemeClr val="tx1"/>
          </a:solidFill>
          <a:latin typeface="+mn-lt"/>
          <a:ea typeface="+mn-ea"/>
        </a:defRPr>
      </a:lvl6pPr>
      <a:lvl7pPr marL="11690350" indent="-1196975" algn="l" defTabSz="4789488" rtl="0" fontAlgn="base" latinLnBrk="1">
        <a:spcBef>
          <a:spcPct val="20000"/>
        </a:spcBef>
        <a:spcAft>
          <a:spcPct val="0"/>
        </a:spcAft>
        <a:buChar char="»"/>
        <a:defRPr kumimoji="1" sz="10500">
          <a:solidFill>
            <a:schemeClr val="tx1"/>
          </a:solidFill>
          <a:latin typeface="+mn-lt"/>
          <a:ea typeface="+mn-ea"/>
        </a:defRPr>
      </a:lvl7pPr>
      <a:lvl8pPr marL="12147550" indent="-1196975" algn="l" defTabSz="4789488" rtl="0" fontAlgn="base" latinLnBrk="1">
        <a:spcBef>
          <a:spcPct val="20000"/>
        </a:spcBef>
        <a:spcAft>
          <a:spcPct val="0"/>
        </a:spcAft>
        <a:buChar char="»"/>
        <a:defRPr kumimoji="1" sz="10500">
          <a:solidFill>
            <a:schemeClr val="tx1"/>
          </a:solidFill>
          <a:latin typeface="+mn-lt"/>
          <a:ea typeface="+mn-ea"/>
        </a:defRPr>
      </a:lvl8pPr>
      <a:lvl9pPr marL="12604750" indent="-1196975" algn="l" defTabSz="4789488" rtl="0" fontAlgn="base" latinLnBrk="1">
        <a:spcBef>
          <a:spcPct val="20000"/>
        </a:spcBef>
        <a:spcAft>
          <a:spcPct val="0"/>
        </a:spcAft>
        <a:buChar char="»"/>
        <a:defRPr kumimoji="1" sz="10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20788" y="573088"/>
            <a:ext cx="31623000" cy="1593850"/>
          </a:xfrm>
          <a:solidFill>
            <a:srgbClr val="FFFF99"/>
          </a:solidFill>
          <a:ln/>
          <a:effectLst>
            <a:prstShdw prst="shdw12" dist="63500" dir="5400000">
              <a:srgbClr val="000000"/>
            </a:prstShdw>
          </a:effectLst>
        </p:spPr>
        <p:txBody>
          <a:bodyPr lIns="100444" tIns="50211" rIns="100444" bIns="50211"/>
          <a:lstStyle/>
          <a:p>
            <a:pPr defTabSz="865188"/>
            <a:r>
              <a:rPr lang="ko-KR" altLang="en-US" sz="7300" b="1">
                <a:solidFill>
                  <a:schemeClr val="accent2"/>
                </a:solidFill>
              </a:rPr>
              <a:t>논문 제목 기재</a:t>
            </a:r>
          </a:p>
        </p:txBody>
      </p:sp>
      <p:sp>
        <p:nvSpPr>
          <p:cNvPr id="21640" name="Rectangle 2184"/>
          <p:cNvSpPr>
            <a:spLocks noChangeArrowheads="1"/>
          </p:cNvSpPr>
          <p:nvPr/>
        </p:nvSpPr>
        <p:spPr bwMode="auto">
          <a:xfrm>
            <a:off x="511175" y="44783375"/>
            <a:ext cx="33267650" cy="3384550"/>
          </a:xfrm>
          <a:prstGeom prst="rect">
            <a:avLst/>
          </a:prstGeom>
          <a:noFill/>
          <a:ln w="254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638" name="Rectangle 2182"/>
          <p:cNvSpPr>
            <a:spLocks noChangeArrowheads="1"/>
          </p:cNvSpPr>
          <p:nvPr/>
        </p:nvSpPr>
        <p:spPr bwMode="auto">
          <a:xfrm>
            <a:off x="511175" y="3235325"/>
            <a:ext cx="33267650" cy="4967288"/>
          </a:xfrm>
          <a:prstGeom prst="rect">
            <a:avLst/>
          </a:prstGeom>
          <a:noFill/>
          <a:ln w="254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634" name="Rectangle 2178"/>
          <p:cNvSpPr>
            <a:spLocks noChangeArrowheads="1"/>
          </p:cNvSpPr>
          <p:nvPr/>
        </p:nvSpPr>
        <p:spPr bwMode="auto">
          <a:xfrm>
            <a:off x="525463" y="8562975"/>
            <a:ext cx="33267650" cy="18722975"/>
          </a:xfrm>
          <a:prstGeom prst="rect">
            <a:avLst/>
          </a:prstGeom>
          <a:noFill/>
          <a:ln w="254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90500" indent="-190500">
              <a:buFont typeface="Wingdings" pitchFamily="2" charset="2"/>
              <a:buNone/>
            </a:pPr>
            <a:endParaRPr lang="ko-KR" altLang="ko-KR" sz="1400">
              <a:solidFill>
                <a:schemeClr val="tx1"/>
              </a:solidFill>
            </a:endParaRPr>
          </a:p>
        </p:txBody>
      </p:sp>
      <p:sp>
        <p:nvSpPr>
          <p:cNvPr id="21633" name="Rectangle 2177"/>
          <p:cNvSpPr>
            <a:spLocks noChangeArrowheads="1"/>
          </p:cNvSpPr>
          <p:nvPr/>
        </p:nvSpPr>
        <p:spPr bwMode="auto">
          <a:xfrm>
            <a:off x="511175" y="27717750"/>
            <a:ext cx="33267650" cy="16705263"/>
          </a:xfrm>
          <a:prstGeom prst="rect">
            <a:avLst/>
          </a:prstGeom>
          <a:noFill/>
          <a:ln w="254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1231900" y="2298700"/>
            <a:ext cx="316103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6762" tIns="43392" rIns="86762" bIns="43392"/>
          <a:lstStyle/>
          <a:p>
            <a:pPr defTabSz="4316413">
              <a:spcBef>
                <a:spcPct val="20000"/>
              </a:spcBef>
            </a:pPr>
            <a:r>
              <a:rPr lang="ko-KR" altLang="en-US"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저자</a:t>
            </a:r>
            <a:r>
              <a:rPr lang="en-US" altLang="ko-KR"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altLang="ko-KR" sz="4400" baseline="30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*</a:t>
            </a:r>
            <a:r>
              <a:rPr lang="en-US" altLang="ko-KR"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저자</a:t>
            </a:r>
            <a:r>
              <a:rPr lang="en-US" altLang="ko-KR"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</a:t>
            </a:r>
            <a:r>
              <a:rPr lang="en-US" altLang="ko-KR" sz="4400" baseline="30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**</a:t>
            </a:r>
            <a:r>
              <a:rPr lang="en-US" altLang="ko-KR"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저자</a:t>
            </a:r>
            <a:r>
              <a:rPr lang="en-US" altLang="ko-KR"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altLang="ko-KR" sz="4400" baseline="30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***</a:t>
            </a:r>
          </a:p>
        </p:txBody>
      </p:sp>
      <p:sp>
        <p:nvSpPr>
          <p:cNvPr id="21690" name="Rectangle 2234"/>
          <p:cNvSpPr>
            <a:spLocks noChangeArrowheads="1"/>
          </p:cNvSpPr>
          <p:nvPr/>
        </p:nvSpPr>
        <p:spPr bwMode="auto">
          <a:xfrm>
            <a:off x="511175" y="48426688"/>
            <a:ext cx="10658475" cy="110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6762" tIns="43392" rIns="86762" bIns="43392"/>
          <a:lstStyle/>
          <a:p>
            <a:pPr algn="l" defTabSz="4316413">
              <a:spcBef>
                <a:spcPct val="20000"/>
              </a:spcBef>
            </a:pPr>
            <a:r>
              <a:rPr lang="en-US" altLang="ko-KR" sz="38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2019</a:t>
            </a:r>
            <a:r>
              <a:rPr lang="ko-KR" altLang="en-US" sz="3800" b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년  </a:t>
            </a:r>
            <a:r>
              <a:rPr lang="ko-KR" altLang="en-US" sz="3800" b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가</a:t>
            </a:r>
            <a:r>
              <a:rPr lang="ko-KR" altLang="en-US" sz="38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을</a:t>
            </a:r>
            <a:r>
              <a:rPr lang="ko-KR" altLang="en-US" sz="3800" b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3800" b="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학술발표회</a:t>
            </a:r>
          </a:p>
        </p:txBody>
      </p:sp>
      <p:sp>
        <p:nvSpPr>
          <p:cNvPr id="21691" name="Rectangle 2235"/>
          <p:cNvSpPr>
            <a:spLocks noChangeArrowheads="1"/>
          </p:cNvSpPr>
          <p:nvPr/>
        </p:nvSpPr>
        <p:spPr bwMode="auto">
          <a:xfrm>
            <a:off x="27370088" y="2362200"/>
            <a:ext cx="684847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6762" tIns="43392" rIns="86762" bIns="43392"/>
          <a:lstStyle/>
          <a:p>
            <a:pPr algn="l" defTabSz="4316413">
              <a:spcBef>
                <a:spcPct val="20000"/>
              </a:spcBef>
            </a:pPr>
            <a:r>
              <a:rPr lang="en-US" altLang="ko-KR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*  </a:t>
            </a:r>
            <a:r>
              <a:rPr lang="ko-KR" alt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저자</a:t>
            </a:r>
            <a:r>
              <a:rPr lang="en-US" altLang="ko-KR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</a:t>
            </a:r>
            <a:r>
              <a:rPr lang="ko-KR" alt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소속</a:t>
            </a:r>
          </a:p>
          <a:p>
            <a:pPr algn="l" defTabSz="4316413">
              <a:spcBef>
                <a:spcPct val="20000"/>
              </a:spcBef>
            </a:pPr>
            <a:r>
              <a:rPr lang="ko-KR" alt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** 제자</a:t>
            </a:r>
            <a:r>
              <a:rPr lang="en-US" altLang="ko-KR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 </a:t>
            </a:r>
            <a:r>
              <a:rPr lang="ko-KR" alt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소속</a:t>
            </a:r>
          </a:p>
          <a:p>
            <a:pPr algn="l" defTabSz="4316413">
              <a:spcBef>
                <a:spcPct val="20000"/>
              </a:spcBef>
            </a:pPr>
            <a:r>
              <a:rPr lang="ko-KR" alt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***저자</a:t>
            </a:r>
            <a:r>
              <a:rPr lang="en-US" altLang="ko-KR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</a:t>
            </a:r>
            <a:r>
              <a:rPr lang="ko-KR" altLang="en-US" sz="2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소속</a:t>
            </a:r>
            <a:endParaRPr lang="ko-KR" altLang="en-US" sz="2600" baseline="3000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706" name="AutoShape 2250"/>
          <p:cNvSpPr>
            <a:spLocks noChangeArrowheads="1"/>
          </p:cNvSpPr>
          <p:nvPr/>
        </p:nvSpPr>
        <p:spPr bwMode="auto">
          <a:xfrm>
            <a:off x="958850" y="44926250"/>
            <a:ext cx="4032250" cy="1368425"/>
          </a:xfrm>
          <a:prstGeom prst="bevel">
            <a:avLst>
              <a:gd name="adj" fmla="val 12500"/>
            </a:avLst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90500" indent="-190500" algn="l">
              <a:buFont typeface="Wingdings" pitchFamily="2" charset="2"/>
              <a:buNone/>
            </a:pPr>
            <a:r>
              <a:rPr lang="en-US" altLang="ko-KR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4. </a:t>
            </a:r>
            <a:r>
              <a:rPr lang="ko-KR" altLang="en-US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결  론</a:t>
            </a:r>
          </a:p>
        </p:txBody>
      </p:sp>
      <p:sp>
        <p:nvSpPr>
          <p:cNvPr id="21707" name="AutoShape 2251"/>
          <p:cNvSpPr>
            <a:spLocks noChangeArrowheads="1"/>
          </p:cNvSpPr>
          <p:nvPr/>
        </p:nvSpPr>
        <p:spPr bwMode="auto">
          <a:xfrm>
            <a:off x="947738" y="27860625"/>
            <a:ext cx="4676775" cy="1368425"/>
          </a:xfrm>
          <a:prstGeom prst="bevel">
            <a:avLst>
              <a:gd name="adj" fmla="val 12500"/>
            </a:avLst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90500" indent="-190500" algn="l">
              <a:buFont typeface="Wingdings" pitchFamily="2" charset="2"/>
              <a:buNone/>
            </a:pPr>
            <a:r>
              <a:rPr lang="en-US" altLang="ko-KR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3. </a:t>
            </a:r>
            <a:r>
              <a:rPr lang="ko-KR" altLang="en-US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분석 및 고찰</a:t>
            </a:r>
          </a:p>
        </p:txBody>
      </p:sp>
      <p:sp>
        <p:nvSpPr>
          <p:cNvPr id="21708" name="AutoShape 2252"/>
          <p:cNvSpPr>
            <a:spLocks noChangeArrowheads="1"/>
          </p:cNvSpPr>
          <p:nvPr/>
        </p:nvSpPr>
        <p:spPr bwMode="auto">
          <a:xfrm>
            <a:off x="942975" y="8778875"/>
            <a:ext cx="8280400" cy="1368425"/>
          </a:xfrm>
          <a:prstGeom prst="bevel">
            <a:avLst>
              <a:gd name="adj" fmla="val 12500"/>
            </a:avLst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90500" indent="-190500" algn="l"/>
            <a:r>
              <a:rPr lang="en-US" altLang="ko-KR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2. </a:t>
            </a:r>
            <a:r>
              <a:rPr lang="ko-KR" altLang="en-US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이론적 배경</a:t>
            </a:r>
          </a:p>
        </p:txBody>
      </p:sp>
      <p:sp>
        <p:nvSpPr>
          <p:cNvPr id="21709" name="AutoShape 2253"/>
          <p:cNvSpPr>
            <a:spLocks noChangeArrowheads="1"/>
          </p:cNvSpPr>
          <p:nvPr/>
        </p:nvSpPr>
        <p:spPr bwMode="auto">
          <a:xfrm>
            <a:off x="942975" y="3378200"/>
            <a:ext cx="4032250" cy="1368425"/>
          </a:xfrm>
          <a:prstGeom prst="bevel">
            <a:avLst>
              <a:gd name="adj" fmla="val 12500"/>
            </a:avLst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90500" indent="-190500" algn="l"/>
            <a:r>
              <a:rPr lang="en-US" altLang="ko-KR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1. </a:t>
            </a:r>
            <a:r>
              <a:rPr lang="ko-KR" altLang="en-US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서  론</a:t>
            </a:r>
          </a:p>
        </p:txBody>
      </p:sp>
      <p:pic>
        <p:nvPicPr>
          <p:cNvPr id="1026" name="Picture 2" descr="C:\Users\삼성\Desktop\통장사본 외\학회로고(지반신소재학회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42344" y="48383624"/>
            <a:ext cx="4464496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2"/>
          </a:solidFill>
          <a:prstDash val="lgDash"/>
          <a:round/>
          <a:headEnd type="none" w="med" len="med"/>
          <a:tailEnd type="none" w="med" len="med"/>
        </a:ln>
        <a:effectLst>
          <a:prstShdw prst="shdw12" dist="63500" dir="5400000">
            <a:srgbClr val="000000"/>
          </a:prstShdw>
        </a:effectLst>
      </a:spPr>
      <a:bodyPr vert="horz" wrap="square" lIns="100444" tIns="50211" rIns="100444" bIns="50211" numCol="1" anchor="ctr" anchorCtr="0" compatLnSpc="1">
        <a:prstTxWarp prst="textNoShape">
          <a:avLst/>
        </a:prstTxWarp>
      </a:bodyPr>
      <a:lstStyle>
        <a:defPPr marL="0" marR="0" indent="0" algn="ctr" defTabSz="865188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73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2"/>
          </a:solidFill>
          <a:prstDash val="lgDash"/>
          <a:round/>
          <a:headEnd type="none" w="med" len="med"/>
          <a:tailEnd type="none" w="med" len="med"/>
        </a:ln>
        <a:effectLst>
          <a:prstShdw prst="shdw12" dist="63500" dir="5400000">
            <a:srgbClr val="000000"/>
          </a:prstShdw>
        </a:effectLst>
      </a:spPr>
      <a:bodyPr vert="horz" wrap="square" lIns="100444" tIns="50211" rIns="100444" bIns="50211" numCol="1" anchor="ctr" anchorCtr="0" compatLnSpc="1">
        <a:prstTxWarp prst="textNoShape">
          <a:avLst/>
        </a:prstTxWarp>
      </a:bodyPr>
      <a:lstStyle>
        <a:defPPr marL="0" marR="0" indent="0" algn="ctr" defTabSz="865188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73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1832</TotalTime>
  <Words>46</Words>
  <Application>Microsoft Office PowerPoint</Application>
  <PresentationFormat>사용자 지정</PresentationFormat>
  <Paragraphs>11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기본 디자인</vt:lpstr>
      <vt:lpstr>논문 제목 기재</vt:lpstr>
    </vt:vector>
  </TitlesOfParts>
  <Company>경상대학교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항만구조물의 VE/LCC 사례 적용 연구</dc:title>
  <dc:creator>Kan</dc:creator>
  <cp:lastModifiedBy>Windows User</cp:lastModifiedBy>
  <cp:revision>65</cp:revision>
  <dcterms:created xsi:type="dcterms:W3CDTF">2002-11-05T05:02:36Z</dcterms:created>
  <dcterms:modified xsi:type="dcterms:W3CDTF">2019-09-10T01:24:49Z</dcterms:modified>
</cp:coreProperties>
</file>